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8612C-6797-4BC0-8386-641B7CD5DD4D}" type="datetimeFigureOut">
              <a:rPr kumimoji="1" lang="ja-JP" altLang="en-US" smtClean="0"/>
              <a:t>2015/6/12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323FF-A7CA-400D-A97A-A7ABC23E1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5920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8612C-6797-4BC0-8386-641B7CD5DD4D}" type="datetimeFigureOut">
              <a:rPr kumimoji="1" lang="ja-JP" altLang="en-US" smtClean="0"/>
              <a:t>2015/6/12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323FF-A7CA-400D-A97A-A7ABC23E1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0076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8612C-6797-4BC0-8386-641B7CD5DD4D}" type="datetimeFigureOut">
              <a:rPr kumimoji="1" lang="ja-JP" altLang="en-US" smtClean="0"/>
              <a:t>2015/6/12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323FF-A7CA-400D-A97A-A7ABC23E1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141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8612C-6797-4BC0-8386-641B7CD5DD4D}" type="datetimeFigureOut">
              <a:rPr kumimoji="1" lang="ja-JP" altLang="en-US" smtClean="0"/>
              <a:t>2015/6/12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323FF-A7CA-400D-A97A-A7ABC23E1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003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8612C-6797-4BC0-8386-641B7CD5DD4D}" type="datetimeFigureOut">
              <a:rPr kumimoji="1" lang="ja-JP" altLang="en-US" smtClean="0"/>
              <a:t>2015/6/12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323FF-A7CA-400D-A97A-A7ABC23E1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145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8612C-6797-4BC0-8386-641B7CD5DD4D}" type="datetimeFigureOut">
              <a:rPr kumimoji="1" lang="ja-JP" altLang="en-US" smtClean="0"/>
              <a:t>2015/6/12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323FF-A7CA-400D-A97A-A7ABC23E1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40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8612C-6797-4BC0-8386-641B7CD5DD4D}" type="datetimeFigureOut">
              <a:rPr kumimoji="1" lang="ja-JP" altLang="en-US" smtClean="0"/>
              <a:t>2015/6/12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323FF-A7CA-400D-A97A-A7ABC23E1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9508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8612C-6797-4BC0-8386-641B7CD5DD4D}" type="datetimeFigureOut">
              <a:rPr kumimoji="1" lang="ja-JP" altLang="en-US" smtClean="0"/>
              <a:t>2015/6/12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323FF-A7CA-400D-A97A-A7ABC23E1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4367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8612C-6797-4BC0-8386-641B7CD5DD4D}" type="datetimeFigureOut">
              <a:rPr kumimoji="1" lang="ja-JP" altLang="en-US" smtClean="0"/>
              <a:t>2015/6/12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323FF-A7CA-400D-A97A-A7ABC23E1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205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8612C-6797-4BC0-8386-641B7CD5DD4D}" type="datetimeFigureOut">
              <a:rPr kumimoji="1" lang="ja-JP" altLang="en-US" smtClean="0"/>
              <a:t>2015/6/12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323FF-A7CA-400D-A97A-A7ABC23E1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0819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8612C-6797-4BC0-8386-641B7CD5DD4D}" type="datetimeFigureOut">
              <a:rPr kumimoji="1" lang="ja-JP" altLang="en-US" smtClean="0"/>
              <a:t>2015/6/12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323FF-A7CA-400D-A97A-A7ABC23E1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533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8612C-6797-4BC0-8386-641B7CD5DD4D}" type="datetimeFigureOut">
              <a:rPr kumimoji="1" lang="ja-JP" altLang="en-US" smtClean="0"/>
              <a:t>2015/6/12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323FF-A7CA-400D-A97A-A7ABC23E1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6866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28650" y="225789"/>
            <a:ext cx="7886700" cy="906325"/>
          </a:xfrm>
        </p:spPr>
        <p:txBody>
          <a:bodyPr>
            <a:normAutofit/>
          </a:bodyPr>
          <a:lstStyle/>
          <a:p>
            <a:pPr algn="ctr"/>
            <a:r>
              <a:rPr lang="ja-JP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新専門医制度における認定</a:t>
            </a:r>
            <a:r>
              <a:rPr lang="ja-JP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概要</a:t>
            </a:r>
            <a:r>
              <a:rPr lang="en-US" altLang="ja-JP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ja-JP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ja-JP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日本臨床検査医学会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年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月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日付）</a:t>
            </a:r>
            <a:endParaRPr kumimoji="1" lang="ja-JP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図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06" t="6878" r="2604" b="14297"/>
          <a:stretch/>
        </p:blipFill>
        <p:spPr bwMode="auto">
          <a:xfrm>
            <a:off x="980984" y="1314994"/>
            <a:ext cx="7421155" cy="466779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5104857" y="4136571"/>
            <a:ext cx="3197171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rgbClr val="FF0000"/>
                </a:solidFill>
                <a:latin typeface="+mn-ea"/>
              </a:rPr>
              <a:t>機構が旧制度専門医資格での指導医を容認したためなくなった？</a:t>
            </a:r>
            <a:r>
              <a:rPr kumimoji="1" lang="en-US" altLang="ja-JP" sz="1400" b="1" dirty="0" smtClean="0">
                <a:solidFill>
                  <a:srgbClr val="FF0000"/>
                </a:solidFill>
                <a:latin typeface="+mn-ea"/>
              </a:rPr>
              <a:t>(2015</a:t>
            </a:r>
            <a:r>
              <a:rPr kumimoji="1" lang="ja-JP" altLang="en-US" sz="1400" b="1" dirty="0" smtClean="0">
                <a:solidFill>
                  <a:srgbClr val="FF0000"/>
                </a:solidFill>
                <a:latin typeface="+mn-ea"/>
              </a:rPr>
              <a:t>年</a:t>
            </a:r>
            <a:r>
              <a:rPr kumimoji="1" lang="en-US" altLang="ja-JP" sz="1400" b="1" dirty="0" smtClean="0">
                <a:solidFill>
                  <a:srgbClr val="FF0000"/>
                </a:solidFill>
                <a:latin typeface="+mn-ea"/>
              </a:rPr>
              <a:t>2</a:t>
            </a:r>
            <a:r>
              <a:rPr kumimoji="1" lang="ja-JP" altLang="en-US" sz="1400" b="1" dirty="0" smtClean="0">
                <a:solidFill>
                  <a:srgbClr val="FF0000"/>
                </a:solidFill>
                <a:latin typeface="+mn-ea"/>
              </a:rPr>
              <a:t>月）</a:t>
            </a:r>
            <a:endParaRPr kumimoji="1" lang="ja-JP" altLang="en-US" sz="14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17351" y="4459736"/>
            <a:ext cx="745192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 smtClean="0">
                <a:solidFill>
                  <a:srgbClr val="FF0000"/>
                </a:solidFill>
              </a:rPr>
              <a:t>専門医？</a:t>
            </a:r>
            <a:endParaRPr kumimoji="1" lang="ja-JP" altLang="en-US" sz="1100" b="1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17351" y="5090458"/>
            <a:ext cx="745192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 smtClean="0">
                <a:solidFill>
                  <a:srgbClr val="FF0000"/>
                </a:solidFill>
              </a:rPr>
              <a:t>専門医？</a:t>
            </a:r>
            <a:endParaRPr kumimoji="1" lang="ja-JP" altLang="en-US" sz="11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657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29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新専門医制度における認定概要 （日本臨床検査医学会2014年10月18日付）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新専門医制度における認定概要 （日本臨床検査医学会2014年10月18日付）</dc:title>
  <dc:creator>Kazunori Miyake</dc:creator>
  <cp:lastModifiedBy>Kazunori Miyake</cp:lastModifiedBy>
  <cp:revision>3</cp:revision>
  <dcterms:created xsi:type="dcterms:W3CDTF">2015-06-11T19:36:05Z</dcterms:created>
  <dcterms:modified xsi:type="dcterms:W3CDTF">2015-06-11T20:28:19Z</dcterms:modified>
</cp:coreProperties>
</file>