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612C-6797-4BC0-8386-641B7CD5DD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23FF-A7CA-400D-A97A-A7ABC23E1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92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612C-6797-4BC0-8386-641B7CD5DD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23FF-A7CA-400D-A97A-A7ABC23E1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07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612C-6797-4BC0-8386-641B7CD5DD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23FF-A7CA-400D-A97A-A7ABC23E1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14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612C-6797-4BC0-8386-641B7CD5DD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23FF-A7CA-400D-A97A-A7ABC23E1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0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612C-6797-4BC0-8386-641B7CD5DD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23FF-A7CA-400D-A97A-A7ABC23E1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14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612C-6797-4BC0-8386-641B7CD5DD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23FF-A7CA-400D-A97A-A7ABC23E1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612C-6797-4BC0-8386-641B7CD5DD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23FF-A7CA-400D-A97A-A7ABC23E1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50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612C-6797-4BC0-8386-641B7CD5DD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23FF-A7CA-400D-A97A-A7ABC23E1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36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612C-6797-4BC0-8386-641B7CD5DD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23FF-A7CA-400D-A97A-A7ABC23E1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0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612C-6797-4BC0-8386-641B7CD5DD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23FF-A7CA-400D-A97A-A7ABC23E1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81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612C-6797-4BC0-8386-641B7CD5DD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23FF-A7CA-400D-A97A-A7ABC23E1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53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8612C-6797-4BC0-8386-641B7CD5DD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323FF-A7CA-400D-A97A-A7ABC23E1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86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225789"/>
            <a:ext cx="7886700" cy="906325"/>
          </a:xfrm>
        </p:spPr>
        <p:txBody>
          <a:bodyPr>
            <a:normAutofit/>
          </a:bodyPr>
          <a:lstStyle/>
          <a:p>
            <a:pPr algn="ctr"/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新専門医制度における認定</a:t>
            </a:r>
            <a:r>
              <a:rPr lang="ja-JP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概要</a:t>
            </a:r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日本臨床検査医学会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年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月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日付）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図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6" t="6878" r="2604" b="14297"/>
          <a:stretch/>
        </p:blipFill>
        <p:spPr bwMode="auto">
          <a:xfrm>
            <a:off x="980984" y="1314994"/>
            <a:ext cx="7421155" cy="466779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5104857" y="4136571"/>
            <a:ext cx="3197171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  <a:latin typeface="+mn-ea"/>
              </a:rPr>
              <a:t>機構が旧制度専門医資格での指導医を容認したためなくなった？</a:t>
            </a:r>
            <a:r>
              <a:rPr kumimoji="1" lang="en-US" altLang="ja-JP" sz="1400" b="1" dirty="0" smtClean="0">
                <a:solidFill>
                  <a:srgbClr val="FF0000"/>
                </a:solidFill>
                <a:latin typeface="+mn-ea"/>
              </a:rPr>
              <a:t>(2015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+mn-ea"/>
              </a:rPr>
              <a:t>年</a:t>
            </a:r>
            <a:r>
              <a:rPr kumimoji="1" lang="en-US" altLang="ja-JP" sz="1400" b="1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+mn-ea"/>
              </a:rPr>
              <a:t>月）</a:t>
            </a:r>
            <a:endParaRPr kumimoji="1" lang="ja-JP" altLang="en-US" sz="1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17351" y="4459736"/>
            <a:ext cx="74519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solidFill>
                  <a:srgbClr val="FF0000"/>
                </a:solidFill>
              </a:rPr>
              <a:t>専門医？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17351" y="5090458"/>
            <a:ext cx="74519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solidFill>
                  <a:srgbClr val="FF0000"/>
                </a:solidFill>
              </a:rPr>
              <a:t>専門医？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657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新専門医制度における認定概要 （日本臨床検査医学会2014年10月18日付）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新専門医制度における認定概要 （日本臨床検査医学会2014年10月18日付）</dc:title>
  <dc:creator>Kazunori Miyake</dc:creator>
  <cp:lastModifiedBy>Kazunori Miyake</cp:lastModifiedBy>
  <cp:revision>3</cp:revision>
  <dcterms:created xsi:type="dcterms:W3CDTF">2015-06-11T19:36:05Z</dcterms:created>
  <dcterms:modified xsi:type="dcterms:W3CDTF">2015-06-11T20:28:19Z</dcterms:modified>
</cp:coreProperties>
</file>